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Office PowerPoint</Application>
  <PresentationFormat>Custom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Doodle Company profile Presentation</dc:title>
  <dc:creator>salma hamdan</dc:creator>
  <cp:keywords>DAFjqTEg_k0,BAFjk41SSi4</cp:keywords>
  <cp:lastModifiedBy>Osama Abushama</cp:lastModifiedBy>
  <cp:revision>1</cp:revision>
  <dcterms:created xsi:type="dcterms:W3CDTF">2023-05-25T19:41:33Z</dcterms:created>
  <dcterms:modified xsi:type="dcterms:W3CDTF">2023-05-31T11:53:57Z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2023-05-24T00:00:00Z</vt:filetime>
  </property>
</Properties>
</file>